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Relationship Id="rId10" Type="http://schemas.openxmlformats.org/officeDocument/2006/relationships/image" Target="../media/image17.png"/><Relationship Id="rId11" Type="http://schemas.openxmlformats.org/officeDocument/2006/relationships/image" Target="../media/image1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